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76" r:id="rId3"/>
    <p:sldId id="277" r:id="rId4"/>
    <p:sldId id="278" r:id="rId5"/>
    <p:sldId id="282" r:id="rId6"/>
    <p:sldId id="283" r:id="rId7"/>
    <p:sldId id="28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0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65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4235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28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254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727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59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2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37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2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7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0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5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8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6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8EC54-CF15-4096-BCCB-5FC7C0C766B3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06EBF-39B6-475A-A62D-D80F7891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8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CD8609-335E-4BB0-B884-AFE72D987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set up your account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9537980-4F97-4E66-8C09-02D9B8D159FA}"/>
              </a:ext>
            </a:extLst>
          </p:cNvPr>
          <p:cNvSpPr txBox="1">
            <a:spLocks/>
          </p:cNvSpPr>
          <p:nvPr/>
        </p:nvSpPr>
        <p:spPr>
          <a:xfrm>
            <a:off x="174813" y="4972050"/>
            <a:ext cx="2902558" cy="53564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050" dirty="0"/>
              <a:t>vetpmp.org</a:t>
            </a: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F141C89-F35A-4CA7-B1FB-50D55F211F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601" y="2915792"/>
            <a:ext cx="4034798" cy="102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57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DE28B-DAF8-47A7-953C-DCD7DD2E9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 www.vetpmp.org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6A784F-5D72-4F9C-9AAB-171EEACE47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006" y="1310878"/>
            <a:ext cx="4471988" cy="423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2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36E3-C076-465D-B83B-D4D5C444D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Account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4E489-D436-4E54-BEE5-8AAB4A6C7F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Click “New Account Setup”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D8F03C-97EF-4790-8BC1-659EDFCD86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849849" y="2477691"/>
            <a:ext cx="3073077" cy="291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5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2B10C-1072-4DC6-BA7D-D4C41A9B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Account Set-up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1F7AC1-5A64-42E6-967D-51B195675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48B5F4-27B1-4356-B8AE-FF317A335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444" y="2100263"/>
            <a:ext cx="4329113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6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349509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495095" y="-3"/>
            <a:ext cx="792559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BD7997-9F70-4520-92F3-34B3B101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315" y="643467"/>
            <a:ext cx="3152284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Initiate your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D4B33-E506-4AB8-8BA0-3B6E4CF58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5315" y="2160590"/>
            <a:ext cx="2980457" cy="344011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Enter License / Certification Number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CVTs will be sent their Certification Number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Enter temporary access code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Click to “Request an access code” if you don’t have one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Check Terms of Use Box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1"/>
                </a:solidFill>
              </a:rPr>
              <a:t>Click Set Up Account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A36C7C-BC71-4838-88AF-1B25094B59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09572" y="1331271"/>
            <a:ext cx="4775474" cy="3163340"/>
          </a:xfrm>
          <a:prstGeom prst="rect">
            <a:avLst/>
          </a:prstGeom>
        </p:spPr>
      </p:pic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16772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3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89D9578-78E4-4F8B-B603-FE7555FC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en-US"/>
              <a:t>Establish user name and password	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344D5-702F-4847-87FB-02D8AC17E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en-US"/>
              <a:t>Select user name</a:t>
            </a:r>
          </a:p>
          <a:p>
            <a:r>
              <a:rPr lang="en-US"/>
              <a:t>Select password</a:t>
            </a:r>
          </a:p>
          <a:p>
            <a:pPr lvl="1"/>
            <a:r>
              <a:rPr lang="en-US"/>
              <a:t>Needs to be at least 8 letters and have at least 1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75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628E-A105-47F8-BE45-64572F26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your clinic(s)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FC1F8-8828-4548-BC2A-7ACC21D078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Click “Add a Clinic”</a:t>
            </a:r>
          </a:p>
          <a:p>
            <a:r>
              <a:rPr lang="en-US" dirty="0"/>
              <a:t>Search by name, city, or zip code</a:t>
            </a:r>
          </a:p>
          <a:p>
            <a:r>
              <a:rPr lang="en-US" dirty="0"/>
              <a:t>Click “Add” button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3242A0-D2C9-4AB8-B05E-E283E5F8C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3" y="3734864"/>
            <a:ext cx="83724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907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etPMP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3399CC"/>
      </a:accent1>
      <a:accent2>
        <a:srgbClr val="333366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117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PowerPoint Presentation</vt:lpstr>
      <vt:lpstr>Visit www.vetpmp.org</vt:lpstr>
      <vt:lpstr>New Account Set-up</vt:lpstr>
      <vt:lpstr>New Account Set-up</vt:lpstr>
      <vt:lpstr>Initiate your account</vt:lpstr>
      <vt:lpstr>Establish user name and password </vt:lpstr>
      <vt:lpstr>Select your clinic(s)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</dc:creator>
  <cp:lastModifiedBy>Nicole</cp:lastModifiedBy>
  <cp:revision>6</cp:revision>
  <dcterms:created xsi:type="dcterms:W3CDTF">2019-06-26T15:10:07Z</dcterms:created>
  <dcterms:modified xsi:type="dcterms:W3CDTF">2019-08-06T15:39:54Z</dcterms:modified>
</cp:coreProperties>
</file>