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8"/>
  </p:notesMasterIdLst>
  <p:sldIdLst>
    <p:sldId id="256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8F9F6-20D6-4D60-8F03-F70807F0CF7E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5FDA8-DE60-4D83-8488-BC2C2C02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7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0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6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235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54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2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59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2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7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0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5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8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6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8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CD8609-335E-4BB0-B884-AFE72D987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look up a pet’s controlled drug history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537980-4F97-4E66-8C09-02D9B8D159FA}"/>
              </a:ext>
            </a:extLst>
          </p:cNvPr>
          <p:cNvSpPr txBox="1">
            <a:spLocks/>
          </p:cNvSpPr>
          <p:nvPr/>
        </p:nvSpPr>
        <p:spPr>
          <a:xfrm>
            <a:off x="174813" y="4972050"/>
            <a:ext cx="2902558" cy="53564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50" dirty="0"/>
              <a:t>vetpmp.org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F141C89-F35A-4CA7-B1FB-50D55F211F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601" y="2915792"/>
            <a:ext cx="4034798" cy="102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57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E28B-DAF8-47A7-953C-DCD7DD2E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Log-in at www.vetpmp.org.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E035820-5425-4640-8933-FECF0F2AB57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201" y="2477691"/>
            <a:ext cx="5853626" cy="291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0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B10C-1072-4DC6-BA7D-D4C41A9B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“Find an Animal”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B259AF-F703-4D92-AB6C-79628633E65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1" y="1949204"/>
            <a:ext cx="5301319" cy="3439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44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9578-78E4-4F8B-B603-FE7555FC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Enter the pet’s microchip number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344D5-702F-4847-87FB-02D8AC17EE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Free type </a:t>
            </a:r>
          </a:p>
          <a:p>
            <a:r>
              <a:rPr lang="en-US" dirty="0"/>
              <a:t>Copy paste from electronic medical records</a:t>
            </a:r>
          </a:p>
          <a:p>
            <a:r>
              <a:rPr lang="en-US" dirty="0"/>
              <a:t>Use a bar code scanner to scan bar code sticker in medical record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0F934D-D95B-475F-9C71-444C95CB763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4454" y="2477692"/>
            <a:ext cx="3137297" cy="169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9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A42D42-BF36-41E9-A7EB-B23F56A3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pet’s history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71A9EB-1049-4669-9FB2-D725C964CA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Pet not yet in the VetPMP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F85F295-803F-4703-8048-0876C4C3E2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538" y="3429001"/>
            <a:ext cx="3138488" cy="129677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2EF8AFB-9B41-40A4-96C4-8DDEBB555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Pet in the VetPMP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D85BD52-D9FA-463C-A74E-63347665238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837351" y="2909888"/>
            <a:ext cx="3096884" cy="247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6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pet’s history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D774B00-972E-4734-B423-C9BCA7D89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899" y="1645920"/>
            <a:ext cx="6348413" cy="822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538" y="2752703"/>
            <a:ext cx="3496582" cy="387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342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etPMP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3399CC"/>
      </a:accent1>
      <a:accent2>
        <a:srgbClr val="333366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PowerPoint Presentation</vt:lpstr>
      <vt:lpstr>Log-in at www.vetpmp.org.</vt:lpstr>
      <vt:lpstr>Click “Find an Animal”</vt:lpstr>
      <vt:lpstr>Enter the pet’s microchip number </vt:lpstr>
      <vt:lpstr>Review pet’s history</vt:lpstr>
      <vt:lpstr>Review pet’s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Nicole</cp:lastModifiedBy>
  <cp:revision>12</cp:revision>
  <dcterms:created xsi:type="dcterms:W3CDTF">2019-06-26T15:10:07Z</dcterms:created>
  <dcterms:modified xsi:type="dcterms:W3CDTF">2019-08-06T14:07:28Z</dcterms:modified>
</cp:coreProperties>
</file>